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37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1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42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6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0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9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10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0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2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1EA5-5ACD-47A4-AC37-92B86A15D2B4}" type="datetimeFigureOut">
              <a:rPr lang="es-AR" smtClean="0"/>
              <a:t>22/5/2022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80AF816-89A9-4701-B116-DD00C26B76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esaejecutiva@cofa.org.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0B4F1-EE58-13C8-AE82-EE32953D1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REUNION PLENARIA ECUAFYB </a:t>
            </a:r>
            <a:br>
              <a:rPr lang="es-AR" dirty="0"/>
            </a:br>
            <a:r>
              <a:rPr lang="es-AR" dirty="0"/>
              <a:t>23 Y 24 DE MAYO 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ED1886-52B8-A613-F24B-22814246D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>
                <a:latin typeface="Arial Black" panose="020B0A04020102020204" pitchFamily="34" charset="0"/>
              </a:rPr>
              <a:t>PERFILES PROFESIONALES. PERFIL DEL FARMACEUTICO.</a:t>
            </a:r>
          </a:p>
          <a:p>
            <a:r>
              <a:rPr lang="es-AR" dirty="0">
                <a:latin typeface="Arial Black" panose="020B0A04020102020204" pitchFamily="34" charset="0"/>
              </a:rPr>
              <a:t>CONFEDERACION FARMACEUTICA ARGENTINA (COFA)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53F334-8049-771C-CEFB-0ABC2CBED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4" y="4508825"/>
            <a:ext cx="10005238" cy="15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3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0BF70-AE61-4431-E989-ED519734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8223"/>
            <a:ext cx="9603275" cy="1499191"/>
          </a:xfrm>
        </p:spPr>
        <p:txBody>
          <a:bodyPr>
            <a:normAutofit fontScale="90000"/>
          </a:bodyPr>
          <a:lstStyle/>
          <a:p>
            <a:r>
              <a:rPr lang="es-AR" sz="2800" b="1" dirty="0">
                <a:latin typeface="Arial Black" panose="020B0A04020102020204" pitchFamily="34" charset="0"/>
              </a:rPr>
              <a:t>NORMATIVAS Y DOCUMENTOS DE REFERENCIA UTILIZADOS POR COFA PARA DEFINIR EL PERFIL ACADEMICO PROFESIONAL DEL FARMACEUTICO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0827F9-BBAE-9AF6-EA0A-B7E731A8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14" y="1733106"/>
            <a:ext cx="10515600" cy="405100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s-AR" sz="6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6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Leyes Sanitarias de Ejercicio Profesional Farmacéutica Nacional y Provinciales. Así como sus decretos reglamentarios.      Decretos complementarios, Resoluciones y Disposiciones.  </a:t>
            </a:r>
            <a:endParaRPr lang="es-AR" sz="6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Disposiciones y circulares de ANMAT relacionadas con Buenas Prácticas de Elaboración, distribución y aprobación de medicamentos, alimentos, suplementos dietarios, productos Médicos y reactivos de Diagnostico in vitro.</a:t>
            </a:r>
            <a:endParaRPr lang="es-AR" sz="6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Resolución 2949/2021 del Ministerio de Salud de la Nación. Plan de Desarrollo de los Servicios Farmacéuticos basados en Atención Primaria de Salud. </a:t>
            </a:r>
            <a:endParaRPr lang="es-AR" sz="6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Propuesta de Plan Básico de Educación Farmacéutica y Competencias del Farmacéutico para la Práctica Profesional. Conferencia Panamericana de Educación Farmacéutica. OPS/OMS.</a:t>
            </a:r>
            <a:endParaRPr lang="es-AR" sz="6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Buenas Practicas de Farmacia. Directrices Conjuntas FIP/OMS Sobre buenas Prácticas de Farmacia: Estándares de Calidad de los Servicios </a:t>
            </a:r>
            <a:r>
              <a:rPr lang="es-ES" sz="62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Farmaceuticos</a:t>
            </a:r>
            <a:r>
              <a:rPr lang="es-ES" sz="6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AR" sz="6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es-E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384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5DEBB-C5A4-1967-DC60-52CE561A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212651"/>
            <a:ext cx="11057861" cy="1095155"/>
          </a:xfrm>
        </p:spPr>
        <p:txBody>
          <a:bodyPr>
            <a:normAutofit fontScale="90000"/>
          </a:bodyPr>
          <a:lstStyle/>
          <a:p>
            <a:r>
              <a:rPr lang="es-AR" sz="2800" b="1" dirty="0">
                <a:latin typeface="Arial Black" panose="020B0A04020102020204" pitchFamily="34" charset="0"/>
              </a:rPr>
              <a:t>NORMATIVAS Y DOCUMENTOS DE REFERENCIA UTILIZADOS POR COFA PARA DEFINIR EL PERFIL ACADEMICO PROFESIONAL DEL FARMACEUTICO</a:t>
            </a:r>
            <a:endParaRPr lang="es-AR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F8B4C-4B1D-D43F-4181-5A71AE04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6270"/>
            <a:ext cx="12192000" cy="4657059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7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Resolución 1067/2019. Directrices de Organización y Funcionamiento de Centrales de Esterilización y Reprocesamiento de Productos Médicos en Establecimientos de Salud y Establecimientos exclusivos de Esterilización Externos. Ministerio Salud de la Nación. B.O 11707/2019. 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7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Resolución 566/04 y Resolución 1254/18 del Ministerio de Educación de la Nación. Esta Ultima cuestionada por nuestra Confederación en oportunidad de su publicación en B.O por su falta de claridad y generación de conflictos laborales entre otras profesiones de interés público.</a:t>
            </a:r>
            <a:endParaRPr lang="es-A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7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Actividades Profesionales Reservadas al Título de Farmacéutico. Anexo XVIII. Resol. Ministerio de Educación Nación 1254/18. </a:t>
            </a:r>
            <a:endParaRPr lang="es-A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7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Resolución 1561/2021. Ministerio de Educación de la Nación </a:t>
            </a:r>
            <a:endParaRPr lang="es-A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7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Documento sobre Perfil Académico Profesional recibido desde ECUAFYB.</a:t>
            </a:r>
            <a:endParaRPr lang="es-A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7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s-A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738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8D223-9806-7A4E-7FCF-B5584350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3" y="804519"/>
            <a:ext cx="10087291" cy="673407"/>
          </a:xfrm>
        </p:spPr>
        <p:txBody>
          <a:bodyPr>
            <a:normAutofit/>
          </a:bodyPr>
          <a:lstStyle/>
          <a:p>
            <a:r>
              <a:rPr lang="es-AR" sz="2400" b="1" dirty="0">
                <a:latin typeface="Arial Black" panose="020B0A04020102020204" pitchFamily="34" charset="0"/>
              </a:rPr>
              <a:t>PERFIL ACADEMICO PROFESIONAL DEL FARMACEUTICO.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3302A0-D1F0-1589-E24E-3C1C3651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6270"/>
            <a:ext cx="11027735" cy="494413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b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Profesional de la salud experto en la investigación y dirección del diseño, desarrollo, producción, distribución , dispensa ,conservación, control de calidad, regulación y uso eficaz de los  medicamentos de cualquier origen y naturaleza, Ingredientes farmacéuticos activos ,productos cosméticos, alimentos funcionales y suplementos dietarios, productos de higiene personal , y uso odontológico, </a:t>
            </a:r>
            <a:r>
              <a:rPr lang="es-ES" sz="8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domisanitarios</a:t>
            </a:r>
            <a:r>
              <a:rPr lang="es-E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 biocidas, productos médicos  y otros productos destinados a la salud humana y demás seres vivos. Profesional con competencias para dirigir y organizar los servicios de esterilización de establecimientos productivos y asistenciales públicos y privados. y responsable de los sistemas de fiscalización de establecimientos sanitarios; comprometido social y éticamente en la prevención, promoción, protección, educación sanitaria , mantenimiento y mejora de la salud y la calidad de vida del individuo , la familia , la comunidad  y el  medio ambiente;  sigue…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AR" sz="8000" dirty="0">
              <a:effectLst/>
              <a:ea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0632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98022-B39C-F16A-F55D-DB4DAEBF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978421" cy="620244"/>
          </a:xfrm>
        </p:spPr>
        <p:txBody>
          <a:bodyPr>
            <a:normAutofit/>
          </a:bodyPr>
          <a:lstStyle/>
          <a:p>
            <a:r>
              <a:rPr lang="es-AR" sz="2400" b="1" dirty="0">
                <a:latin typeface="Arial Black" panose="020B0A04020102020204" pitchFamily="34" charset="0"/>
              </a:rPr>
              <a:t>PERFIL ACADEMICO PROFESIONAL DEL FARMACEUTICO.</a:t>
            </a: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D5B31-17BA-B83D-21FD-BEEBA14B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227"/>
            <a:ext cx="10515600" cy="4423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Profesional integrante del sistema de salud con competencias para dirigir , planificar y organizar los servicios de farmacia comunitaria y hospitalaria de establecimientos  públicos y privados de salud,   basados en redes de servicios con acceso  geográfico y equitativo de medicamentos y tecnologías sanitarias facilitando el acceso universal ,vigilancia de la salud pública, preparación de fórmulas oficinales y magistrales de calidad , servicios de administración y aplicación de medicamentos inyectables , vacunas y productos médicos , dosificación personalizada para pacientes polimedicados , campañas de prevención de enfermedades, autocuidado y utilización responsable de medicamentos ,  registro de signos vitales y atención de emergencias ,seguimiento farmacoterapéutico , adherencia a tratamientos, participación activa en sistemas de farmacovigilancia, </a:t>
            </a:r>
            <a:r>
              <a:rPr lang="es-E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cosmeto</a:t>
            </a: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 tecnovigilancia , uso racional de las drogas,  medicamentos y productos médicos y demás servicios farmacéuticos basados en atención primaria de salud , integrado al equipo de salud con una activa acción interprofesional, con competencias científicas, técnicas, tecnológicas y humanísticas.</a:t>
            </a:r>
            <a:endParaRPr lang="es-AR" dirty="0">
              <a:effectLst/>
              <a:ea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9809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F0022-BD10-7918-24FC-55FC6276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D404F-60B4-CF72-7C57-FF588BE9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7" y="2551814"/>
            <a:ext cx="10236147" cy="2914531"/>
          </a:xfrm>
        </p:spPr>
        <p:txBody>
          <a:bodyPr/>
          <a:lstStyle/>
          <a:p>
            <a:pPr marL="0" indent="0">
              <a:buNone/>
            </a:pPr>
            <a:r>
              <a:rPr lang="es-AR" sz="2800" b="1" dirty="0"/>
              <a:t>                                  MUCHAS GRACIAS .</a:t>
            </a:r>
          </a:p>
          <a:p>
            <a:pPr marL="0" indent="0">
              <a:buNone/>
            </a:pPr>
            <a:endParaRPr lang="es-AR" sz="2800" b="1" dirty="0"/>
          </a:p>
          <a:p>
            <a:pPr marL="0" indent="0">
              <a:buNone/>
            </a:pPr>
            <a:r>
              <a:rPr lang="es-AR" sz="3600" dirty="0"/>
              <a:t>CONFEDERACION FARMACEUTICA ARGENTINA </a:t>
            </a:r>
          </a:p>
          <a:p>
            <a:pPr marL="0" indent="0">
              <a:buNone/>
            </a:pPr>
            <a:r>
              <a:rPr lang="es-AR" sz="3600" dirty="0">
                <a:hlinkClick r:id="rId2"/>
              </a:rPr>
              <a:t>mesaejecutiva@cofa.org.ar</a:t>
            </a:r>
            <a:r>
              <a:rPr lang="es-AR" sz="3600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AEE548-3209-3C59-7B49-071ACF798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0"/>
            <a:ext cx="9603275" cy="20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326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</TotalTime>
  <Words>654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Gill Sans MT</vt:lpstr>
      <vt:lpstr>Symbol</vt:lpstr>
      <vt:lpstr>Times New Roman</vt:lpstr>
      <vt:lpstr>Galería</vt:lpstr>
      <vt:lpstr>REUNION PLENARIA ECUAFYB  23 Y 24 DE MAYO 2022</vt:lpstr>
      <vt:lpstr>NORMATIVAS Y DOCUMENTOS DE REFERENCIA UTILIZADOS POR COFA PARA DEFINIR EL PERFIL ACADEMICO PROFESIONAL DEL FARMACEUTICO</vt:lpstr>
      <vt:lpstr>NORMATIVAS Y DOCUMENTOS DE REFERENCIA UTILIZADOS POR COFA PARA DEFINIR EL PERFIL ACADEMICO PROFESIONAL DEL FARMACEUTICO</vt:lpstr>
      <vt:lpstr>PERFIL ACADEMICO PROFESIONAL DEL FARMACEUTICO.</vt:lpstr>
      <vt:lpstr>PERFIL ACADEMICO PROFESIONAL DEL FARMACEUTICO.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PLENARIA ECUAFYB  23 Y 24 DE MAYO 2022</dc:title>
  <dc:creator>Isabel Reinoso</dc:creator>
  <cp:lastModifiedBy>Nana Nana</cp:lastModifiedBy>
  <cp:revision>3</cp:revision>
  <dcterms:created xsi:type="dcterms:W3CDTF">2022-05-23T01:06:39Z</dcterms:created>
  <dcterms:modified xsi:type="dcterms:W3CDTF">2022-05-23T02:00:24Z</dcterms:modified>
</cp:coreProperties>
</file>